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4987-0E18-46E3-B48A-E3DB39CB7DDE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73C63-C883-422C-9AC3-F7A5ABEC6C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Consequences of Global Warming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Lauren Jordan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&amp;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Effects of global warming can be physical, ecological, social or economic.</a:t>
            </a:r>
          </a:p>
          <a:p>
            <a:r>
              <a:rPr lang="en-US" dirty="0" smtClean="0"/>
              <a:t>Climate change from global warming includes instrumental temperature record, rising sea levels and decreased snow cover in northern </a:t>
            </a:r>
            <a:r>
              <a:rPr lang="en-US" dirty="0" err="1" smtClean="0"/>
              <a:t>hampshire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impact of climate change is not distributed evenly throughout the world.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IPCC predicted that in the future over most land areas the frequency of heat spells will increase .</a:t>
            </a:r>
          </a:p>
          <a:p>
            <a:r>
              <a:rPr lang="en-US" dirty="0" smtClean="0"/>
              <a:t>The increased areas will be affected by drought</a:t>
            </a:r>
          </a:p>
          <a:p>
            <a:r>
              <a:rPr lang="en-US" dirty="0" smtClean="0"/>
              <a:t>There will be increased intense tropical cyclone activity.</a:t>
            </a:r>
          </a:p>
          <a:p>
            <a:r>
              <a:rPr lang="en-US" dirty="0" smtClean="0"/>
              <a:t>There will be an extreme rise of high sea levels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Supply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change will impact agriculture and food production around the world due to the effects of th</a:t>
            </a:r>
            <a:r>
              <a:rPr lang="en-US" dirty="0" smtClean="0"/>
              <a:t>e elevated level of CO2 in the atmosphere, higher temperatures and altered precipitation. </a:t>
            </a:r>
          </a:p>
          <a:p>
            <a:r>
              <a:rPr lang="en-US" dirty="0" smtClean="0"/>
              <a:t>There may be a decrease in some cereal productivity levels and possibly an increase in high latitudes.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Freshwater Supply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negative impact of climate change on freshwater is greater than the benefits.</a:t>
            </a:r>
          </a:p>
          <a:p>
            <a:r>
              <a:rPr lang="en-US" dirty="0" smtClean="0"/>
              <a:t>Africa, Asia, Australia, New Zealand, Europe and other Countries showed an over all net loss on freshwater and water ecosystems.</a:t>
            </a:r>
          </a:p>
          <a:p>
            <a:r>
              <a:rPr lang="en-US" dirty="0" smtClean="0"/>
              <a:t>It is predicted that the Mediterranean, western USA, south Africa and north-eastern Brazil will see a decrease in water resources due to the climate change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Climate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regions may only see generalized affects of global warming such as melting ice or a particular ocean current  or weather system.</a:t>
            </a:r>
          </a:p>
          <a:p>
            <a:r>
              <a:rPr lang="en-US" dirty="0" smtClean="0"/>
              <a:t>Three major changes could be melting ice in large quantities or forming ice, hydrological cycle and large changes in the ocean currents.</a:t>
            </a:r>
          </a:p>
          <a:p>
            <a:r>
              <a:rPr lang="en-US" dirty="0" smtClean="0"/>
              <a:t>The coast can also be considered a region that will suffer. It will suffer from the rise of sea levels.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297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Consequences of Global Warming</vt:lpstr>
      <vt:lpstr>Effects &amp; Consequences</vt:lpstr>
      <vt:lpstr>Extreme Weather</vt:lpstr>
      <vt:lpstr>Food Supply</vt:lpstr>
      <vt:lpstr>Freshwater Supply</vt:lpstr>
      <vt:lpstr>Local Climate Change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Consequences of Global Warming</dc:title>
  <dc:creator>Hazleton Area School District</dc:creator>
  <cp:lastModifiedBy>Hazleton Area School District</cp:lastModifiedBy>
  <cp:revision>3</cp:revision>
  <dcterms:created xsi:type="dcterms:W3CDTF">2010-03-22T18:20:49Z</dcterms:created>
  <dcterms:modified xsi:type="dcterms:W3CDTF">2010-03-23T18:18:06Z</dcterms:modified>
</cp:coreProperties>
</file>